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89" r:id="rId6"/>
    <p:sldMasterId id="2147483690" r:id="rId7"/>
    <p:sldMasterId id="2147483693" r:id="rId8"/>
    <p:sldMasterId id="2147483697" r:id="rId9"/>
  </p:sldMasterIdLst>
  <p:sldIdLst>
    <p:sldId id="25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72A"/>
    <a:srgbClr val="ED5732"/>
    <a:srgbClr val="FFFFFF"/>
    <a:srgbClr val="FEE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50A3B-36B1-4632-89CF-7750565F9354}" v="4" dt="2025-11-13T14:14:23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01"/>
    <p:restoredTop sz="94694"/>
  </p:normalViewPr>
  <p:slideViewPr>
    <p:cSldViewPr snapToGrid="0">
      <p:cViewPr varScale="1">
        <p:scale>
          <a:sx n="86" d="100"/>
          <a:sy n="86" d="100"/>
        </p:scale>
        <p:origin x="10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Valinder" userId="5983ed5f-a5f5-44a7-9b09-f65c310a666b" providerId="ADAL" clId="{50A7A38F-10CE-4324-A580-295C53FE3E8E}"/>
    <pc:docChg chg="undo custSel addSld delSld modSld">
      <pc:chgData name="Anna Valinder" userId="5983ed5f-a5f5-44a7-9b09-f65c310a666b" providerId="ADAL" clId="{50A7A38F-10CE-4324-A580-295C53FE3E8E}" dt="2025-11-13T14:15:19.837" v="94" actId="1076"/>
      <pc:docMkLst>
        <pc:docMk/>
      </pc:docMkLst>
      <pc:sldChg chg="addSp delSp modSp mod">
        <pc:chgData name="Anna Valinder" userId="5983ed5f-a5f5-44a7-9b09-f65c310a666b" providerId="ADAL" clId="{50A7A38F-10CE-4324-A580-295C53FE3E8E}" dt="2025-11-13T14:15:19.837" v="94" actId="1076"/>
        <pc:sldMkLst>
          <pc:docMk/>
          <pc:sldMk cId="1051266988" sldId="258"/>
        </pc:sldMkLst>
        <pc:spChg chg="mod">
          <ac:chgData name="Anna Valinder" userId="5983ed5f-a5f5-44a7-9b09-f65c310a666b" providerId="ADAL" clId="{50A7A38F-10CE-4324-A580-295C53FE3E8E}" dt="2025-11-13T14:15:19.837" v="94" actId="1076"/>
          <ac:spMkLst>
            <pc:docMk/>
            <pc:sldMk cId="1051266988" sldId="258"/>
            <ac:spMk id="2" creationId="{70D71388-C6DA-CF38-8764-C4EE4027C8E2}"/>
          </ac:spMkLst>
        </pc:spChg>
        <pc:spChg chg="mod">
          <ac:chgData name="Anna Valinder" userId="5983ed5f-a5f5-44a7-9b09-f65c310a666b" providerId="ADAL" clId="{50A7A38F-10CE-4324-A580-295C53FE3E8E}" dt="2025-11-13T14:07:58.750" v="40" actId="20577"/>
          <ac:spMkLst>
            <pc:docMk/>
            <pc:sldMk cId="1051266988" sldId="258"/>
            <ac:spMk id="3" creationId="{BCCC5333-8CA0-4220-F52C-59A6485D33CC}"/>
          </ac:spMkLst>
        </pc:spChg>
        <pc:spChg chg="add del mod">
          <ac:chgData name="Anna Valinder" userId="5983ed5f-a5f5-44a7-9b09-f65c310a666b" providerId="ADAL" clId="{50A7A38F-10CE-4324-A580-295C53FE3E8E}" dt="2025-11-13T14:11:15.081" v="78" actId="478"/>
          <ac:spMkLst>
            <pc:docMk/>
            <pc:sldMk cId="1051266988" sldId="258"/>
            <ac:spMk id="8" creationId="{9C69ABCC-0473-EBF4-3C6F-0D5814DC751F}"/>
          </ac:spMkLst>
        </pc:spChg>
        <pc:spChg chg="mod">
          <ac:chgData name="Anna Valinder" userId="5983ed5f-a5f5-44a7-9b09-f65c310a666b" providerId="ADAL" clId="{50A7A38F-10CE-4324-A580-295C53FE3E8E}" dt="2025-11-13T14:11:43.942" v="81" actId="255"/>
          <ac:spMkLst>
            <pc:docMk/>
            <pc:sldMk cId="1051266988" sldId="258"/>
            <ac:spMk id="13" creationId="{33D6B2DD-C70F-D308-3F29-0D329CE0EC08}"/>
          </ac:spMkLst>
        </pc:spChg>
        <pc:spChg chg="del mod">
          <ac:chgData name="Anna Valinder" userId="5983ed5f-a5f5-44a7-9b09-f65c310a666b" providerId="ADAL" clId="{50A7A38F-10CE-4324-A580-295C53FE3E8E}" dt="2025-11-13T14:10:06.360" v="67" actId="478"/>
          <ac:spMkLst>
            <pc:docMk/>
            <pc:sldMk cId="1051266988" sldId="258"/>
            <ac:spMk id="17" creationId="{D684BB64-1136-410D-A16C-D9DACBCB320C}"/>
          </ac:spMkLst>
        </pc:spChg>
        <pc:picChg chg="add mod modCrop">
          <ac:chgData name="Anna Valinder" userId="5983ed5f-a5f5-44a7-9b09-f65c310a666b" providerId="ADAL" clId="{50A7A38F-10CE-4324-A580-295C53FE3E8E}" dt="2025-11-13T14:15:15.349" v="93" actId="1076"/>
          <ac:picMkLst>
            <pc:docMk/>
            <pc:sldMk cId="1051266988" sldId="258"/>
            <ac:picMk id="5" creationId="{71D520ED-2612-FF25-CF3D-D1B82A866859}"/>
          </ac:picMkLst>
        </pc:picChg>
        <pc:picChg chg="del">
          <ac:chgData name="Anna Valinder" userId="5983ed5f-a5f5-44a7-9b09-f65c310a666b" providerId="ADAL" clId="{50A7A38F-10CE-4324-A580-295C53FE3E8E}" dt="2025-11-13T14:09:39.716" v="59" actId="478"/>
          <ac:picMkLst>
            <pc:docMk/>
            <pc:sldMk cId="1051266988" sldId="258"/>
            <ac:picMk id="6" creationId="{3E706DCB-E09C-EE48-AA31-1C168C7A80D9}"/>
          </ac:picMkLst>
        </pc:picChg>
        <pc:picChg chg="add mod modCrop">
          <ac:chgData name="Anna Valinder" userId="5983ed5f-a5f5-44a7-9b09-f65c310a666b" providerId="ADAL" clId="{50A7A38F-10CE-4324-A580-295C53FE3E8E}" dt="2025-11-13T14:14:47.109" v="92" actId="1076"/>
          <ac:picMkLst>
            <pc:docMk/>
            <pc:sldMk cId="1051266988" sldId="258"/>
            <ac:picMk id="10" creationId="{2782AA2C-5F7D-AE12-649D-F9EEFC6FFB2D}"/>
          </ac:picMkLst>
        </pc:picChg>
        <pc:picChg chg="del">
          <ac:chgData name="Anna Valinder" userId="5983ed5f-a5f5-44a7-9b09-f65c310a666b" providerId="ADAL" clId="{50A7A38F-10CE-4324-A580-295C53FE3E8E}" dt="2025-11-13T14:07:25" v="4" actId="478"/>
          <ac:picMkLst>
            <pc:docMk/>
            <pc:sldMk cId="1051266988" sldId="258"/>
            <ac:picMk id="12" creationId="{3FC3D20F-671F-907A-D62D-A39BBA357239}"/>
          </ac:picMkLst>
        </pc:picChg>
        <pc:picChg chg="del mod">
          <ac:chgData name="Anna Valinder" userId="5983ed5f-a5f5-44a7-9b09-f65c310a666b" providerId="ADAL" clId="{50A7A38F-10CE-4324-A580-295C53FE3E8E}" dt="2025-11-13T14:14:42.189" v="90" actId="478"/>
          <ac:picMkLst>
            <pc:docMk/>
            <pc:sldMk cId="1051266988" sldId="258"/>
            <ac:picMk id="15" creationId="{C6F95285-5F7C-0F4B-A970-695CA9CCA2B8}"/>
          </ac:picMkLst>
        </pc:picChg>
      </pc:sldChg>
      <pc:sldChg chg="new del">
        <pc:chgData name="Anna Valinder" userId="5983ed5f-a5f5-44a7-9b09-f65c310a666b" providerId="ADAL" clId="{50A7A38F-10CE-4324-A580-295C53FE3E8E}" dt="2025-11-13T14:11:18.621" v="79" actId="2696"/>
        <pc:sldMkLst>
          <pc:docMk/>
          <pc:sldMk cId="104480950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Kärlek">
    <p:bg>
      <p:bgPr>
        <a:solidFill>
          <a:srgbClr val="FE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48D617-C138-86F9-6985-A9B5105C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888"/>
          <a:stretch>
            <a:fillRect/>
          </a:stretch>
        </p:blipFill>
        <p:spPr>
          <a:xfrm>
            <a:off x="7086600" y="-2616248"/>
            <a:ext cx="5105400" cy="9540288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7A56FB-90E5-3C8D-AE4B-D7B35F770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040" y="2439035"/>
            <a:ext cx="6778822" cy="6699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400" b="1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9D3CC429-0C13-C88F-2AF1-618A9B26D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9040" y="3292475"/>
            <a:ext cx="6778822" cy="107982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underrubrik här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C42B086-CA10-08EE-B2CB-5C1537A1A7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18550" y="600663"/>
            <a:ext cx="3037840" cy="3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emenskap 2">
    <p:bg>
      <p:bgPr>
        <a:solidFill>
          <a:srgbClr val="F85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48D617-C138-86F9-6985-A9B5105C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05974" y="0"/>
            <a:ext cx="4886025" cy="685800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7A56FB-90E5-3C8D-AE4B-D7B35F770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4955"/>
            <a:ext cx="12192000" cy="2254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00" b="1" i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kapitelrubrik här</a:t>
            </a:r>
          </a:p>
        </p:txBody>
      </p:sp>
    </p:spTree>
    <p:extLst>
      <p:ext uri="{BB962C8B-B14F-4D97-AF65-F5344CB8AC3E}">
        <p14:creationId xmlns:p14="http://schemas.microsoft.com/office/powerpoint/2010/main" val="90450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emenskap 3">
    <p:bg>
      <p:bgPr>
        <a:solidFill>
          <a:srgbClr val="F85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48D617-C138-86F9-6985-A9B5105C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05974" y="0"/>
            <a:ext cx="4886025" cy="6857999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7A56FB-90E5-3C8D-AE4B-D7B35F770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4955"/>
            <a:ext cx="12192000" cy="2254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00" b="1" i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kapitelrubrik här</a:t>
            </a:r>
          </a:p>
        </p:txBody>
      </p:sp>
    </p:spTree>
    <p:extLst>
      <p:ext uri="{BB962C8B-B14F-4D97-AF65-F5344CB8AC3E}">
        <p14:creationId xmlns:p14="http://schemas.microsoft.com/office/powerpoint/2010/main" val="318340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Kärlek 1">
    <p:bg>
      <p:bgPr>
        <a:solidFill>
          <a:srgbClr val="FE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48D617-C138-86F9-6985-A9B5105C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05974" y="0"/>
            <a:ext cx="4886025" cy="685800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7A56FB-90E5-3C8D-AE4B-D7B35F770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4955"/>
            <a:ext cx="12192000" cy="2254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00" b="1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kapitelrubrik här</a:t>
            </a:r>
          </a:p>
        </p:txBody>
      </p:sp>
    </p:spTree>
    <p:extLst>
      <p:ext uri="{BB962C8B-B14F-4D97-AF65-F5344CB8AC3E}">
        <p14:creationId xmlns:p14="http://schemas.microsoft.com/office/powerpoint/2010/main" val="240475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Kärlek 2">
    <p:bg>
      <p:bgPr>
        <a:solidFill>
          <a:srgbClr val="FE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48D617-C138-86F9-6985-A9B5105C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05974" y="0"/>
            <a:ext cx="4886025" cy="6857999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7A56FB-90E5-3C8D-AE4B-D7B35F770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4955"/>
            <a:ext cx="12192000" cy="2254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00" b="1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kapitelrubrik här</a:t>
            </a:r>
          </a:p>
        </p:txBody>
      </p:sp>
    </p:spTree>
    <p:extLst>
      <p:ext uri="{BB962C8B-B14F-4D97-AF65-F5344CB8AC3E}">
        <p14:creationId xmlns:p14="http://schemas.microsoft.com/office/powerpoint/2010/main" val="44235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Kärlek 3">
    <p:bg>
      <p:bgPr>
        <a:solidFill>
          <a:srgbClr val="FE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48D617-C138-86F9-6985-A9B5105C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05974" y="0"/>
            <a:ext cx="4886025" cy="685800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7A56FB-90E5-3C8D-AE4B-D7B35F770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4955"/>
            <a:ext cx="12192000" cy="2254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00" b="1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kapitelrubrik här</a:t>
            </a:r>
          </a:p>
        </p:txBody>
      </p:sp>
    </p:spTree>
    <p:extLst>
      <p:ext uri="{BB962C8B-B14F-4D97-AF65-F5344CB8AC3E}">
        <p14:creationId xmlns:p14="http://schemas.microsoft.com/office/powerpoint/2010/main" val="4171888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2EC69F-04D7-8219-5091-50FDC392A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87840" y="6382027"/>
            <a:ext cx="2458720" cy="254936"/>
          </a:xfrm>
          <a:prstGeom prst="rect">
            <a:avLst/>
          </a:prstGeom>
        </p:spPr>
      </p:pic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55F016B4-442B-F38E-C83B-19DEF07775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6898" y="1778174"/>
            <a:ext cx="4748211" cy="30049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.</a:t>
            </a:r>
          </a:p>
          <a:p>
            <a:pPr lvl="0"/>
            <a:endParaRPr lang="sv-SE" dirty="0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4DF49371-9563-9963-7ECF-89C1DA06E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6898" y="1114827"/>
            <a:ext cx="7424736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3900070-EC19-99A0-6288-1093BD4B6F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398" y="1778174"/>
            <a:ext cx="4748211" cy="30049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.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543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2EC69F-04D7-8219-5091-50FDC392A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87840" y="6382027"/>
            <a:ext cx="2458720" cy="254936"/>
          </a:xfrm>
          <a:prstGeom prst="rect">
            <a:avLst/>
          </a:prstGeom>
        </p:spPr>
      </p:pic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4DF49371-9563-9963-7ECF-89C1DA06E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6898" y="1114827"/>
            <a:ext cx="7424736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104520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2EC69F-04D7-8219-5091-50FDC392A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87840" y="6382027"/>
            <a:ext cx="2458720" cy="254936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FE36556A-D7F6-3D54-5EF5-B4885CCAC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8348" y="356461"/>
            <a:ext cx="4748211" cy="578086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7595440F-B7C1-2052-E704-B687F24486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442" y="356461"/>
            <a:ext cx="6427318" cy="307253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7AF63C5E-E343-3B57-C689-2D1365F891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5443" y="3735092"/>
            <a:ext cx="2986694" cy="24022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AEA68828-F53A-D3C8-3779-EA098C521E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7724" y="3735092"/>
            <a:ext cx="3115035" cy="24022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925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E1DAC9D5-E616-AC8D-16E8-049F5C4040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6898" y="1777287"/>
            <a:ext cx="6104797" cy="30049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, in </a:t>
            </a:r>
            <a:r>
              <a:rPr lang="sv-SE" dirty="0" err="1"/>
              <a:t>dignissim</a:t>
            </a:r>
            <a:r>
              <a:rPr lang="sv-SE" dirty="0"/>
              <a:t> </a:t>
            </a:r>
            <a:r>
              <a:rPr lang="sv-SE" dirty="0" err="1"/>
              <a:t>enim</a:t>
            </a:r>
            <a:r>
              <a:rPr lang="sv-SE" dirty="0"/>
              <a:t> ante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.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, in </a:t>
            </a:r>
            <a:r>
              <a:rPr lang="sv-SE" dirty="0" err="1"/>
              <a:t>dignissim</a:t>
            </a:r>
            <a:r>
              <a:rPr lang="sv-SE" dirty="0"/>
              <a:t> </a:t>
            </a:r>
            <a:r>
              <a:rPr lang="sv-SE" dirty="0" err="1"/>
              <a:t>enim</a:t>
            </a:r>
            <a:r>
              <a:rPr lang="sv-SE" dirty="0"/>
              <a:t> ante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. 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73527035-0CFD-A936-DFC1-F99B0EFC5C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6898" y="1113940"/>
            <a:ext cx="4839102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398330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55F016B4-442B-F38E-C83B-19DEF07775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6898" y="1777285"/>
            <a:ext cx="4748211" cy="30049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, in </a:t>
            </a:r>
            <a:r>
              <a:rPr lang="sv-SE" dirty="0" err="1"/>
              <a:t>dignissim</a:t>
            </a:r>
            <a:r>
              <a:rPr lang="sv-SE" dirty="0"/>
              <a:t> </a:t>
            </a:r>
            <a:r>
              <a:rPr lang="sv-SE" dirty="0" err="1"/>
              <a:t>enim</a:t>
            </a:r>
            <a:r>
              <a:rPr lang="sv-SE" dirty="0"/>
              <a:t> ante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.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, in </a:t>
            </a:r>
            <a:r>
              <a:rPr lang="sv-SE" dirty="0" err="1"/>
              <a:t>dignissim</a:t>
            </a:r>
            <a:r>
              <a:rPr lang="sv-SE" dirty="0"/>
              <a:t> </a:t>
            </a:r>
            <a:r>
              <a:rPr lang="sv-SE" dirty="0" err="1"/>
              <a:t>enim</a:t>
            </a:r>
            <a:r>
              <a:rPr lang="sv-SE" dirty="0"/>
              <a:t> ante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. 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4DF49371-9563-9963-7ECF-89C1DA06E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6898" y="1113938"/>
            <a:ext cx="4839102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2118E9B0-7D51-F6D9-2BA1-D0B629069D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8348" y="356461"/>
            <a:ext cx="4748211" cy="578086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320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Gemenskap">
    <p:bg>
      <p:bgPr>
        <a:solidFill>
          <a:srgbClr val="F85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B48D617-C138-86F9-6985-A9B5105C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94961" y="-2682290"/>
            <a:ext cx="6797039" cy="954029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7A56FB-90E5-3C8D-AE4B-D7B35F770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040" y="2439035"/>
            <a:ext cx="6797039" cy="6699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4400" b="1" i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9D3CC429-0C13-C88F-2AF1-618A9B26D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9040" y="3292475"/>
            <a:ext cx="6797039" cy="107982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underrubrik här</a:t>
            </a:r>
          </a:p>
        </p:txBody>
      </p:sp>
      <p:pic>
        <p:nvPicPr>
          <p:cNvPr id="11" name="Bildobjekt 10" descr="En bild som visar Teckensnitt, Grafik, grafisk design, text&#10;&#10;AI-genererat innehåll kan vara felaktigt.">
            <a:extLst>
              <a:ext uri="{FF2B5EF4-FFF2-40B4-BE49-F238E27FC236}">
                <a16:creationId xmlns:a16="http://schemas.microsoft.com/office/drawing/2014/main" id="{F2FDBEE8-8F3E-6834-4BBB-9E99B75BF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2756" y="535192"/>
            <a:ext cx="3144663" cy="4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76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rgbClr val="F85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6B6132A-D229-C600-D30A-0F5A2994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54063" y="3078524"/>
            <a:ext cx="5039071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9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rgbClr val="FE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22EC69F-04D7-8219-5091-50FDC392A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60272" y="3176448"/>
            <a:ext cx="4871455" cy="50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6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7B1840-6540-7AA1-2787-788E38E3F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903" y="1780520"/>
            <a:ext cx="4251538" cy="300491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, in </a:t>
            </a:r>
            <a:r>
              <a:rPr lang="sv-SE" dirty="0" err="1"/>
              <a:t>dignissim</a:t>
            </a:r>
            <a:r>
              <a:rPr lang="sv-SE" dirty="0"/>
              <a:t> </a:t>
            </a:r>
            <a:r>
              <a:rPr lang="sv-SE" dirty="0" err="1"/>
              <a:t>enim</a:t>
            </a:r>
            <a:r>
              <a:rPr lang="sv-SE" dirty="0"/>
              <a:t> ante </a:t>
            </a:r>
            <a:r>
              <a:rPr lang="sv-SE" dirty="0" err="1"/>
              <a:t>quis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. 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2D695D11-21C4-A362-54C8-7413E05C9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902" y="1117173"/>
            <a:ext cx="4748210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DB24E9EC-FA09-185B-9F9A-231406BB66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56461"/>
            <a:ext cx="5750559" cy="578086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31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7B1840-6540-7AA1-2787-788E38E3F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000" y="1780521"/>
            <a:ext cx="4748211" cy="300491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est.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est.</a:t>
            </a:r>
          </a:p>
          <a:p>
            <a:pPr lvl="0"/>
            <a:endParaRPr lang="sv-SE" dirty="0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2D695D11-21C4-A362-54C8-7413E05C9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1117174"/>
            <a:ext cx="4748210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664FE4A0-EB3C-A3CC-AB1E-85ECB77B9A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56461"/>
            <a:ext cx="5750559" cy="5780868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22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A99A8AC-A526-DE32-22B6-C2A1F7807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6898" y="1778174"/>
            <a:ext cx="4748211" cy="30049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.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D92D4DBF-4ED9-F2EC-07CF-0995BD45F7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6898" y="1114827"/>
            <a:ext cx="7424736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45FCDD9E-B152-9EF5-FF82-D2C83EC42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398" y="1778174"/>
            <a:ext cx="4748211" cy="30049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86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A99A8AC-A526-DE32-22B6-C2A1F7807D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6898" y="1778174"/>
            <a:ext cx="4748211" cy="300491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.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D92D4DBF-4ED9-F2EC-07CF-0995BD45F7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6898" y="1114827"/>
            <a:ext cx="7424736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45FCDD9E-B152-9EF5-FF82-D2C83EC42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398" y="1778174"/>
            <a:ext cx="4748211" cy="30049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Aptos Light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Suspendisse</a:t>
            </a:r>
            <a:r>
              <a:rPr lang="sv-SE" dirty="0"/>
              <a:t> vitae </a:t>
            </a:r>
            <a:r>
              <a:rPr lang="sv-SE" dirty="0" err="1"/>
              <a:t>arcu</a:t>
            </a:r>
            <a:r>
              <a:rPr lang="sv-SE" dirty="0"/>
              <a:t> id est </a:t>
            </a:r>
            <a:r>
              <a:rPr lang="sv-SE" dirty="0" err="1"/>
              <a:t>malesuada</a:t>
            </a:r>
            <a:r>
              <a:rPr lang="sv-SE" dirty="0"/>
              <a:t> </a:t>
            </a:r>
            <a:r>
              <a:rPr lang="sv-SE" dirty="0" err="1"/>
              <a:t>dignissim</a:t>
            </a:r>
            <a:r>
              <a:rPr lang="sv-SE" dirty="0"/>
              <a:t>. </a:t>
            </a:r>
            <a:r>
              <a:rPr lang="sv-SE" dirty="0" err="1"/>
              <a:t>Proin</a:t>
            </a:r>
            <a:r>
              <a:rPr lang="sv-SE" dirty="0"/>
              <a:t> </a:t>
            </a:r>
            <a:r>
              <a:rPr lang="sv-SE" dirty="0" err="1"/>
              <a:t>fringilla</a:t>
            </a:r>
            <a:r>
              <a:rPr lang="sv-SE" dirty="0"/>
              <a:t>,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hendrerit</a:t>
            </a:r>
            <a:r>
              <a:rPr lang="sv-SE" dirty="0"/>
              <a:t> </a:t>
            </a:r>
            <a:r>
              <a:rPr lang="sv-SE" dirty="0" err="1"/>
              <a:t>imperdiet</a:t>
            </a:r>
            <a:r>
              <a:rPr lang="sv-SE" dirty="0"/>
              <a:t> </a:t>
            </a:r>
            <a:r>
              <a:rPr lang="sv-SE" dirty="0" err="1"/>
              <a:t>commodo</a:t>
            </a:r>
            <a:r>
              <a:rPr lang="sv-SE" dirty="0"/>
              <a:t>,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turpis</a:t>
            </a:r>
            <a:r>
              <a:rPr lang="sv-SE" dirty="0"/>
              <a:t> </a:t>
            </a:r>
            <a:r>
              <a:rPr lang="sv-SE" dirty="0" err="1"/>
              <a:t>mollis</a:t>
            </a:r>
            <a:r>
              <a:rPr lang="sv-SE" dirty="0"/>
              <a:t> </a:t>
            </a:r>
            <a:r>
              <a:rPr lang="sv-SE" dirty="0" err="1"/>
              <a:t>augue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69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D92D4DBF-4ED9-F2EC-07CF-0995BD45F7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6898" y="1114827"/>
            <a:ext cx="7424736" cy="6633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latin typeface="Aptos Display" panose="020B000402020202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39724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40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emenskap 1">
    <p:bg>
      <p:bgPr>
        <a:solidFill>
          <a:srgbClr val="F85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svart och vit, svart, Grafik, monokrom&#10;&#10;AI-genererat innehåll kan vara felaktigt.">
            <a:extLst>
              <a:ext uri="{FF2B5EF4-FFF2-40B4-BE49-F238E27FC236}">
                <a16:creationId xmlns:a16="http://schemas.microsoft.com/office/drawing/2014/main" id="{EB48D617-C138-86F9-6985-A9B5105C6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5974" y="0"/>
            <a:ext cx="4886026" cy="685800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7A56FB-90E5-3C8D-AE4B-D7B35F770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14955"/>
            <a:ext cx="12192000" cy="22542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400" b="1" i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pPr lvl="0"/>
            <a:r>
              <a:rPr lang="sv-SE" dirty="0"/>
              <a:t>Skriv kapitelrubrik här</a:t>
            </a:r>
          </a:p>
        </p:txBody>
      </p:sp>
    </p:spTree>
    <p:extLst>
      <p:ext uri="{BB962C8B-B14F-4D97-AF65-F5344CB8AC3E}">
        <p14:creationId xmlns:p14="http://schemas.microsoft.com/office/powerpoint/2010/main" val="302665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2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8BACD10-1E63-CA22-4579-5BBA350BEB43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44285FD-916A-F67D-DED8-529A2687FE9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387840" y="6382027"/>
            <a:ext cx="2458720" cy="2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7" r:id="rId3"/>
    <p:sldLayoutId id="2147483700" r:id="rId4"/>
    <p:sldLayoutId id="2147483701" r:id="rId5"/>
    <p:sldLayoutId id="214748369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2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76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97CA44D-01F1-6472-52B5-7A9C47650E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842DDC2-EA33-7EF4-BB78-CF32A612C3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387840" y="6382027"/>
            <a:ext cx="2458720" cy="2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2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97CA44D-01F1-6472-52B5-7A9C47650E6C}"/>
              </a:ext>
            </a:extLst>
          </p:cNvPr>
          <p:cNvSpPr/>
          <p:nvPr userDrawn="1"/>
        </p:nvSpPr>
        <p:spPr>
          <a:xfrm>
            <a:off x="8787539" y="0"/>
            <a:ext cx="3404460" cy="6858000"/>
          </a:xfrm>
          <a:prstGeom prst="rect">
            <a:avLst/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842DDC2-EA33-7EF4-BB78-CF32A612C3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87840" y="6382027"/>
            <a:ext cx="2458720" cy="2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7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0D71388-C6DA-CF38-8764-C4EE4027C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5344" y="4418316"/>
            <a:ext cx="3753754" cy="896579"/>
          </a:xfrm>
        </p:spPr>
        <p:txBody>
          <a:bodyPr/>
          <a:lstStyle/>
          <a:p>
            <a:r>
              <a:rPr lang="sv-SE" sz="1700" i="1" dirty="0">
                <a:latin typeface="Lota Grotesque" panose="00000500000000000000" pitchFamily="50" charset="0"/>
              </a:rPr>
              <a:t>På julen brukar jag försöka gå i ide. Orkar inte med alla minnen och så. Jag håller mig undan och väntar på att allt ska vara över.</a:t>
            </a:r>
            <a:endParaRPr lang="sv-SE" i="1" dirty="0"/>
          </a:p>
          <a:p>
            <a:endParaRPr lang="sv-SE" i="1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CC5333-8CA0-4220-F52C-59A6485D3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Var någons ljus i mörkret!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3D6B2DD-C70F-D308-3F29-0D329CE0EC08}"/>
              </a:ext>
            </a:extLst>
          </p:cNvPr>
          <p:cNvSpPr txBox="1"/>
          <p:nvPr/>
        </p:nvSpPr>
        <p:spPr>
          <a:xfrm>
            <a:off x="862902" y="1743257"/>
            <a:ext cx="60152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Lota Grotesque" panose="00000500000000000000" pitchFamily="50" charset="0"/>
              </a:rPr>
              <a:t>Och ljuset lyser i mörkret, och mörkret har inte övervunnit det. Joh. 1:5</a:t>
            </a:r>
          </a:p>
          <a:p>
            <a:endParaRPr lang="sv-SE" dirty="0">
              <a:latin typeface="Lota Grotesque" panose="00000500000000000000" pitchFamily="50" charset="0"/>
            </a:endParaRPr>
          </a:p>
          <a:p>
            <a:r>
              <a:rPr lang="sv-SE" dirty="0">
                <a:latin typeface="Lota Grotesque" panose="00000500000000000000" pitchFamily="50" charset="0"/>
              </a:rPr>
              <a:t>Vid jul är ensamheten ofta värre än kylan för den som lever i hemlöshet och utsatthet. Under julen blir alltför många påminda om allt man saknar: familj, vänner eller ett eget hem.</a:t>
            </a:r>
          </a:p>
          <a:p>
            <a:endParaRPr lang="sv-SE" dirty="0">
              <a:latin typeface="Lota Grotesque" panose="00000500000000000000" pitchFamily="50" charset="0"/>
            </a:endParaRPr>
          </a:p>
          <a:p>
            <a:r>
              <a:rPr lang="sv-SE" dirty="0">
                <a:latin typeface="Lota Grotesque" panose="00000500000000000000" pitchFamily="50" charset="0"/>
              </a:rPr>
              <a:t>Din gåva kan bli ett ljus i mörkret i form av en bit mat, lite varma kläder, en säng för natten och en hjälpande hand längs vägen.</a:t>
            </a:r>
          </a:p>
          <a:p>
            <a:endParaRPr lang="sv-SE" dirty="0">
              <a:latin typeface="Lota Grotesque" panose="00000500000000000000" pitchFamily="50" charset="0"/>
            </a:endParaRPr>
          </a:p>
          <a:p>
            <a:r>
              <a:rPr lang="sv-SE" dirty="0" err="1">
                <a:latin typeface="Lota Grotesque" panose="00000500000000000000" pitchFamily="50" charset="0"/>
              </a:rPr>
              <a:t>Swisha</a:t>
            </a:r>
            <a:r>
              <a:rPr lang="sv-SE" dirty="0">
                <a:latin typeface="Lota Grotesque" panose="00000500000000000000" pitchFamily="50" charset="0"/>
              </a:rPr>
              <a:t> din julgåva till </a:t>
            </a:r>
            <a:r>
              <a:rPr lang="sv-SE" b="1" dirty="0">
                <a:solidFill>
                  <a:srgbClr val="F8572A"/>
                </a:solidFill>
                <a:latin typeface="Lota Grotesque" panose="00000500000000000000" pitchFamily="50" charset="0"/>
              </a:rPr>
              <a:t>900 441 41 </a:t>
            </a:r>
          </a:p>
          <a:p>
            <a:r>
              <a:rPr lang="sv-SE" dirty="0">
                <a:latin typeface="Lota Grotesque" panose="00000500000000000000" pitchFamily="50" charset="0"/>
              </a:rPr>
              <a:t>eller använd QR-koden. </a:t>
            </a:r>
          </a:p>
          <a:p>
            <a:endParaRPr lang="sv-SE" dirty="0"/>
          </a:p>
        </p:txBody>
      </p:sp>
      <p:pic>
        <p:nvPicPr>
          <p:cNvPr id="5" name="Bildobjekt 4" descr="En bild som visar klädsel, person, inomhus, Människoansikte&#10;&#10;AI-genererat innehåll kan vara felaktigt.">
            <a:extLst>
              <a:ext uri="{FF2B5EF4-FFF2-40B4-BE49-F238E27FC236}">
                <a16:creationId xmlns:a16="http://schemas.microsoft.com/office/drawing/2014/main" id="{71D520ED-2612-FF25-CF3D-D1B82A86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26" t="12701" r="15251" b="10464"/>
          <a:stretch>
            <a:fillRect/>
          </a:stretch>
        </p:blipFill>
        <p:spPr>
          <a:xfrm>
            <a:off x="7400395" y="1217364"/>
            <a:ext cx="4103649" cy="2997628"/>
          </a:xfrm>
          <a:prstGeom prst="rect">
            <a:avLst/>
          </a:prstGeom>
        </p:spPr>
      </p:pic>
      <p:pic>
        <p:nvPicPr>
          <p:cNvPr id="10" name="Bildobjekt 9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2782AA2C-5F7D-AE12-649D-F9EEFC6FFB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84" t="12649" r="17384" b="45203"/>
          <a:stretch>
            <a:fillRect/>
          </a:stretch>
        </p:blipFill>
        <p:spPr>
          <a:xfrm>
            <a:off x="4919503" y="4639217"/>
            <a:ext cx="1383218" cy="13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66988"/>
      </p:ext>
    </p:extLst>
  </p:cSld>
  <p:clrMapOvr>
    <a:masterClrMapping/>
  </p:clrMapOvr>
</p:sld>
</file>

<file path=ppt/theme/theme1.xml><?xml version="1.0" encoding="utf-8"?>
<a:theme xmlns:a="http://schemas.openxmlformats.org/drawingml/2006/main" name="Startsidor">
  <a:themeElements>
    <a:clrScheme name="RM färger ny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8562A"/>
      </a:accent1>
      <a:accent2>
        <a:srgbClr val="414C48"/>
      </a:accent2>
      <a:accent3>
        <a:srgbClr val="ABD175"/>
      </a:accent3>
      <a:accent4>
        <a:srgbClr val="FEEEEB"/>
      </a:accent4>
      <a:accent5>
        <a:srgbClr val="000000"/>
      </a:accent5>
      <a:accent6>
        <a:srgbClr val="FFFFFF"/>
      </a:accent6>
      <a:hlink>
        <a:srgbClr val="F8562A"/>
      </a:hlink>
      <a:folHlink>
        <a:srgbClr val="414C4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 mall 2025 final" id="{A83D42FA-7E6F-40CF-9940-77D00EAB0EA8}" vid="{41B53C80-6CA6-4172-AB15-13CAE8F1B1EA}"/>
    </a:ext>
  </a:extLst>
</a:theme>
</file>

<file path=ppt/theme/theme2.xml><?xml version="1.0" encoding="utf-8"?>
<a:theme xmlns:a="http://schemas.openxmlformats.org/drawingml/2006/main" name="Undersidor">
  <a:themeElements>
    <a:clrScheme name="RM färger ny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8562A"/>
      </a:accent1>
      <a:accent2>
        <a:srgbClr val="414C48"/>
      </a:accent2>
      <a:accent3>
        <a:srgbClr val="ABD175"/>
      </a:accent3>
      <a:accent4>
        <a:srgbClr val="FEEEEB"/>
      </a:accent4>
      <a:accent5>
        <a:srgbClr val="000000"/>
      </a:accent5>
      <a:accent6>
        <a:srgbClr val="FFFFFF"/>
      </a:accent6>
      <a:hlink>
        <a:srgbClr val="F8562A"/>
      </a:hlink>
      <a:folHlink>
        <a:srgbClr val="414C4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 mall 2025 final" id="{A83D42FA-7E6F-40CF-9940-77D00EAB0EA8}" vid="{B238D500-A070-42FC-8F1B-C7E25A9F2FDE}"/>
    </a:ext>
  </a:extLst>
</a:theme>
</file>

<file path=ppt/theme/theme3.xml><?xml version="1.0" encoding="utf-8"?>
<a:theme xmlns:a="http://schemas.openxmlformats.org/drawingml/2006/main" name="Kapitelsidor">
  <a:themeElements>
    <a:clrScheme name="RM färger ny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8562A"/>
      </a:accent1>
      <a:accent2>
        <a:srgbClr val="414C48"/>
      </a:accent2>
      <a:accent3>
        <a:srgbClr val="ABD175"/>
      </a:accent3>
      <a:accent4>
        <a:srgbClr val="FEEEEB"/>
      </a:accent4>
      <a:accent5>
        <a:srgbClr val="000000"/>
      </a:accent5>
      <a:accent6>
        <a:srgbClr val="FFFFFF"/>
      </a:accent6>
      <a:hlink>
        <a:srgbClr val="F8562A"/>
      </a:hlink>
      <a:folHlink>
        <a:srgbClr val="414C4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 mall 2025 final" id="{A83D42FA-7E6F-40CF-9940-77D00EAB0EA8}" vid="{A2392DE9-AA7F-4D3D-BEEE-BE7BA7B9C4E6}"/>
    </a:ext>
  </a:extLst>
</a:theme>
</file>

<file path=ppt/theme/theme4.xml><?xml version="1.0" encoding="utf-8"?>
<a:theme xmlns:a="http://schemas.openxmlformats.org/drawingml/2006/main" name="Undersida Kärlek">
  <a:themeElements>
    <a:clrScheme name="RM färger ny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8562A"/>
      </a:accent1>
      <a:accent2>
        <a:srgbClr val="414C48"/>
      </a:accent2>
      <a:accent3>
        <a:srgbClr val="ABD175"/>
      </a:accent3>
      <a:accent4>
        <a:srgbClr val="FEEEEB"/>
      </a:accent4>
      <a:accent5>
        <a:srgbClr val="000000"/>
      </a:accent5>
      <a:accent6>
        <a:srgbClr val="FFFFFF"/>
      </a:accent6>
      <a:hlink>
        <a:srgbClr val="F8562A"/>
      </a:hlink>
      <a:folHlink>
        <a:srgbClr val="414C4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 mall 2025 final" id="{A83D42FA-7E6F-40CF-9940-77D00EAB0EA8}" vid="{C424DCED-3EAE-49FA-8B26-4A54661AA74F}"/>
    </a:ext>
  </a:extLst>
</a:theme>
</file>

<file path=ppt/theme/theme5.xml><?xml version="1.0" encoding="utf-8"?>
<a:theme xmlns:a="http://schemas.openxmlformats.org/drawingml/2006/main" name="Undersida Kärlek Fält">
  <a:themeElements>
    <a:clrScheme name="RM färger ny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8562A"/>
      </a:accent1>
      <a:accent2>
        <a:srgbClr val="414C48"/>
      </a:accent2>
      <a:accent3>
        <a:srgbClr val="ABD175"/>
      </a:accent3>
      <a:accent4>
        <a:srgbClr val="FEEEEB"/>
      </a:accent4>
      <a:accent5>
        <a:srgbClr val="000000"/>
      </a:accent5>
      <a:accent6>
        <a:srgbClr val="FFFFFF"/>
      </a:accent6>
      <a:hlink>
        <a:srgbClr val="F8562A"/>
      </a:hlink>
      <a:folHlink>
        <a:srgbClr val="414C4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 mall 2025 final" id="{A83D42FA-7E6F-40CF-9940-77D00EAB0EA8}" vid="{43797CD4-84AC-4617-889F-DD44B9C19729}"/>
    </a:ext>
  </a:extLst>
</a:theme>
</file>

<file path=ppt/theme/theme6.xml><?xml version="1.0" encoding="utf-8"?>
<a:theme xmlns:a="http://schemas.openxmlformats.org/drawingml/2006/main" name="Avslutningssidor">
  <a:themeElements>
    <a:clrScheme name="RM färger ny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8562A"/>
      </a:accent1>
      <a:accent2>
        <a:srgbClr val="414C48"/>
      </a:accent2>
      <a:accent3>
        <a:srgbClr val="ABD175"/>
      </a:accent3>
      <a:accent4>
        <a:srgbClr val="FEEEEB"/>
      </a:accent4>
      <a:accent5>
        <a:srgbClr val="000000"/>
      </a:accent5>
      <a:accent6>
        <a:srgbClr val="FFFFFF"/>
      </a:accent6>
      <a:hlink>
        <a:srgbClr val="F8562A"/>
      </a:hlink>
      <a:folHlink>
        <a:srgbClr val="414C4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M mall 2025 final" id="{A83D42FA-7E6F-40CF-9940-77D00EAB0EA8}" vid="{7C8BA712-8CCA-4640-B0CE-A4D6AA21C8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nsvarig xmlns="bd192057-7d65-4a1b-af5c-174d8122a929">
      <UserInfo>
        <DisplayName/>
        <AccountId xsi:nil="true"/>
        <AccountType/>
      </UserInfo>
    </Ansvarig>
    <lcf76f155ced4ddcb4097134ff3c332f xmlns="bd192057-7d65-4a1b-af5c-174d8122a929">
      <Terms xmlns="http://schemas.microsoft.com/office/infopath/2007/PartnerControls"/>
    </lcf76f155ced4ddcb4097134ff3c332f>
    <TaxCatchAll xmlns="d6fe7565-6bb8-4eef-810f-9ec0e9c67069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B166ED9F4A314DBBC14A6CF4A03BB2" ma:contentTypeVersion="23" ma:contentTypeDescription="Skapa ett nytt dokument." ma:contentTypeScope="" ma:versionID="72a83f7d372f64aef235b86cc7858ccb">
  <xsd:schema xmlns:xsd="http://www.w3.org/2001/XMLSchema" xmlns:xs="http://www.w3.org/2001/XMLSchema" xmlns:p="http://schemas.microsoft.com/office/2006/metadata/properties" xmlns:ns1="http://schemas.microsoft.com/sharepoint/v3" xmlns:ns2="bd192057-7d65-4a1b-af5c-174d8122a929" xmlns:ns3="d6fe7565-6bb8-4eef-810f-9ec0e9c67069" targetNamespace="http://schemas.microsoft.com/office/2006/metadata/properties" ma:root="true" ma:fieldsID="0ee90be6cc1bb04a71d376d0f8be3cc5" ns1:_="" ns2:_="" ns3:_="">
    <xsd:import namespace="http://schemas.microsoft.com/sharepoint/v3"/>
    <xsd:import namespace="bd192057-7d65-4a1b-af5c-174d8122a929"/>
    <xsd:import namespace="d6fe7565-6bb8-4eef-810f-9ec0e9c67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Ansvarig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92057-7d65-4a1b-af5c-174d8122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8eed7617-1595-418e-8af5-d8b35dbfc4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nsvarig" ma:index="21" nillable="true" ma:displayName="Huvudansvarig" ma:format="Dropdown" ma:list="UserInfo" ma:SharePointGroup="0" ma:internalName="Ansvarig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e7565-6bb8-4eef-810f-9ec0e9c67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b8fdd90-1bac-4ac3-a689-e906edf84e8a}" ma:internalName="TaxCatchAll" ma:showField="CatchAllData" ma:web="d6fe7565-6bb8-4eef-810f-9ec0e9c670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5DEC6-C353-4AF0-B402-DA3AE471BF03}">
  <ds:schemaRefs>
    <ds:schemaRef ds:uri="http://schemas.microsoft.com/office/2006/documentManagement/types"/>
    <ds:schemaRef ds:uri="http://schemas.microsoft.com/sharepoint/v3"/>
    <ds:schemaRef ds:uri="d6fe7565-6bb8-4eef-810f-9ec0e9c67069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bd192057-7d65-4a1b-af5c-174d8122a92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A0EDA2-2D86-495A-889F-8D778D9AD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EFD49B-2E6A-410E-9956-359DEBC51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192057-7d65-4a1b-af5c-174d8122a929"/>
    <ds:schemaRef ds:uri="d6fe7565-6bb8-4eef-810f-9ec0e9c67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</Words>
  <Application>Microsoft Office PowerPoint</Application>
  <PresentationFormat>Bredbild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</vt:i4>
      </vt:variant>
    </vt:vector>
  </HeadingPairs>
  <TitlesOfParts>
    <vt:vector size="13" baseType="lpstr">
      <vt:lpstr>Aptos</vt:lpstr>
      <vt:lpstr>Aptos Display</vt:lpstr>
      <vt:lpstr>Aptos Light</vt:lpstr>
      <vt:lpstr>Arial</vt:lpstr>
      <vt:lpstr>Calibri</vt:lpstr>
      <vt:lpstr>Lota Grotesque</vt:lpstr>
      <vt:lpstr>Startsidor</vt:lpstr>
      <vt:lpstr>Undersidor</vt:lpstr>
      <vt:lpstr>Kapitelsidor</vt:lpstr>
      <vt:lpstr>Undersida Kärlek</vt:lpstr>
      <vt:lpstr>Undersida Kärlek Fält</vt:lpstr>
      <vt:lpstr>Avslutningssidor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Paulsson</dc:creator>
  <cp:lastModifiedBy>Anna Valinder</cp:lastModifiedBy>
  <cp:revision>2</cp:revision>
  <dcterms:created xsi:type="dcterms:W3CDTF">2025-08-14T11:11:32Z</dcterms:created>
  <dcterms:modified xsi:type="dcterms:W3CDTF">2025-11-13T14:15:25Z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0x010100F8B166ED9F4A314DBBC14A6CF4A03BB2</vt:lpwstr>
  </property>
</Properties>
</file>